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9" r:id="rId6"/>
    <p:sldId id="261" r:id="rId7"/>
    <p:sldId id="260" r:id="rId8"/>
  </p:sldIdLst>
  <p:sldSz cx="9144000" cy="514826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834" y="120"/>
      </p:cViewPr>
      <p:guideLst>
        <p:guide orient="horz" pos="162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9299"/>
            <a:ext cx="7772400" cy="110354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7349"/>
            <a:ext cx="6400800" cy="13156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AADE04BF-7B4D-45C4-9E40-35DC3DAD1BCF}" type="datetimeFigureOut">
              <a:rPr lang="de-DE" smtClean="0"/>
              <a:pPr/>
              <a:t>20.02.2026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71678"/>
            <a:ext cx="28956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E64037B6-D5C4-404B-BFE7-BA3B36F4DE7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6169"/>
            <a:ext cx="8229600" cy="858044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01262"/>
            <a:ext cx="8229600" cy="339761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AADE04BF-7B4D-45C4-9E40-35DC3DAD1BCF}" type="datetimeFigureOut">
              <a:rPr lang="de-DE" smtClean="0"/>
              <a:pPr/>
              <a:t>20.02.2026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71678"/>
            <a:ext cx="28956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E64037B6-D5C4-404B-BFE7-BA3B36F4DE7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06169"/>
            <a:ext cx="2057400" cy="439270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06169"/>
            <a:ext cx="6019800" cy="439270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AADE04BF-7B4D-45C4-9E40-35DC3DAD1BCF}" type="datetimeFigureOut">
              <a:rPr lang="de-DE" smtClean="0"/>
              <a:pPr/>
              <a:t>20.02.2026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71678"/>
            <a:ext cx="28956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E64037B6-D5C4-404B-BFE7-BA3B36F4DE7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6169"/>
            <a:ext cx="8229600" cy="858044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01262"/>
            <a:ext cx="8229600" cy="33976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AADE04BF-7B4D-45C4-9E40-35DC3DAD1BCF}" type="datetimeFigureOut">
              <a:rPr lang="de-DE" smtClean="0"/>
              <a:pPr/>
              <a:t>20.02.2026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71678"/>
            <a:ext cx="28956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E64037B6-D5C4-404B-BFE7-BA3B36F4DE7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8236"/>
            <a:ext cx="7772400" cy="1022502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2054"/>
            <a:ext cx="7772400" cy="112618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AADE04BF-7B4D-45C4-9E40-35DC3DAD1BCF}" type="datetimeFigureOut">
              <a:rPr lang="de-DE" smtClean="0"/>
              <a:pPr/>
              <a:t>20.02.2026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71678"/>
            <a:ext cx="28956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E64037B6-D5C4-404B-BFE7-BA3B36F4DE7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6169"/>
            <a:ext cx="8229600" cy="858044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01262"/>
            <a:ext cx="4038600" cy="339761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01262"/>
            <a:ext cx="4038600" cy="339761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AADE04BF-7B4D-45C4-9E40-35DC3DAD1BCF}" type="datetimeFigureOut">
              <a:rPr lang="de-DE" smtClean="0"/>
              <a:pPr/>
              <a:t>20.02.2026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4771678"/>
            <a:ext cx="28956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E64037B6-D5C4-404B-BFE7-BA3B36F4DE7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6169"/>
            <a:ext cx="8229600" cy="8580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2401"/>
            <a:ext cx="4040188" cy="48026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2667"/>
            <a:ext cx="4040188" cy="296621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152401"/>
            <a:ext cx="4041775" cy="48026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632667"/>
            <a:ext cx="4041775" cy="296621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AADE04BF-7B4D-45C4-9E40-35DC3DAD1BCF}" type="datetimeFigureOut">
              <a:rPr lang="de-DE" smtClean="0"/>
              <a:pPr/>
              <a:t>20.02.2026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4771678"/>
            <a:ext cx="28956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E64037B6-D5C4-404B-BFE7-BA3B36F4DE7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6169"/>
            <a:ext cx="8229600" cy="858044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AADE04BF-7B4D-45C4-9E40-35DC3DAD1BCF}" type="datetimeFigureOut">
              <a:rPr lang="de-DE" smtClean="0"/>
              <a:pPr/>
              <a:t>20.02.2026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4771678"/>
            <a:ext cx="28956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E64037B6-D5C4-404B-BFE7-BA3B36F4DE7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AADE04BF-7B4D-45C4-9E40-35DC3DAD1BCF}" type="datetimeFigureOut">
              <a:rPr lang="de-DE" smtClean="0"/>
              <a:pPr/>
              <a:t>20.02.2026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4771678"/>
            <a:ext cx="28956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E64037B6-D5C4-404B-BFE7-BA3B36F4DE7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977"/>
            <a:ext cx="3008313" cy="87234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977"/>
            <a:ext cx="5111750" cy="43939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077322"/>
            <a:ext cx="3008313" cy="3521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AADE04BF-7B4D-45C4-9E40-35DC3DAD1BCF}" type="datetimeFigureOut">
              <a:rPr lang="de-DE" smtClean="0"/>
              <a:pPr/>
              <a:t>20.02.2026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4771678"/>
            <a:ext cx="28956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E64037B6-D5C4-404B-BFE7-BA3B36F4DE7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3784"/>
            <a:ext cx="5486400" cy="42544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60007"/>
            <a:ext cx="5486400" cy="30889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9231"/>
            <a:ext cx="5486400" cy="6042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AADE04BF-7B4D-45C4-9E40-35DC3DAD1BCF}" type="datetimeFigureOut">
              <a:rPr lang="de-DE" smtClean="0"/>
              <a:pPr/>
              <a:t>20.02.2026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4771678"/>
            <a:ext cx="28956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4771678"/>
            <a:ext cx="2133600" cy="274097"/>
          </a:xfrm>
          <a:prstGeom prst="rect">
            <a:avLst/>
          </a:prstGeom>
        </p:spPr>
        <p:txBody>
          <a:bodyPr/>
          <a:lstStyle/>
          <a:p>
            <a:fld id="{E64037B6-D5C4-404B-BFE7-BA3B36F4DE7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18" y="1524"/>
            <a:ext cx="9138566" cy="514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7324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50CDB-6E87-C1F6-9021-DD51D29A4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>
            <a:extLst>
              <a:ext uri="{FF2B5EF4-FFF2-40B4-BE49-F238E27FC236}">
                <a16:creationId xmlns:a16="http://schemas.microsoft.com/office/drawing/2014/main" id="{F308BD48-8A6A-4E5B-94BF-B7315F7DF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18" y="1524"/>
            <a:ext cx="9138566" cy="51450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77727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18" y="1524"/>
            <a:ext cx="9138566" cy="514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2253615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f3f64381-af27-4bc9-81c0-3cb258456522" ContentTypeId="0x0101" PreviousValue="false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09310C26895984B8A15B67BDB451BFB" ma:contentTypeVersion="17" ma:contentTypeDescription="Ein neues Dokument erstellen." ma:contentTypeScope="" ma:versionID="723262d738cbf2fbf02f1bb373ea448d">
  <xsd:schema xmlns:xsd="http://www.w3.org/2001/XMLSchema" xmlns:xs="http://www.w3.org/2001/XMLSchema" xmlns:p="http://schemas.microsoft.com/office/2006/metadata/properties" xmlns:ns2="e58eaca8-f4da-4d53-a948-ecd7d12d3e4a" xmlns:ns3="c82cca38-21c0-4085-b597-6714eaf117dc" xmlns:ns4="11dbbd15-56a6-4a36-99c3-e06f7c17aee8" targetNamespace="http://schemas.microsoft.com/office/2006/metadata/properties" ma:root="true" ma:fieldsID="add163acbf51231d5d7449b833523c60" ns2:_="" ns3:_="" ns4:_="">
    <xsd:import namespace="e58eaca8-f4da-4d53-a948-ecd7d12d3e4a"/>
    <xsd:import namespace="c82cca38-21c0-4085-b597-6714eaf117dc"/>
    <xsd:import namespace="11dbbd15-56a6-4a36-99c3-e06f7c17aee8"/>
    <xsd:element name="properties">
      <xsd:complexType>
        <xsd:sequence>
          <xsd:element name="documentManagement">
            <xsd:complexType>
              <xsd:all>
                <xsd:element ref="ns2:je222cc3316e49e0b13fcbd552ff3abd" minOccurs="0"/>
                <xsd:element ref="ns2:TaxCatchAll" minOccurs="0"/>
                <xsd:element ref="ns2:TaxCatchAllLabel" minOccurs="0"/>
                <xsd:element ref="ns2:j04ab1e59a7b4012bcf9efb82787d622" minOccurs="0"/>
                <xsd:element ref="ns2:c32a69afe9334bacac5402d80fafca96" minOccurs="0"/>
                <xsd:element ref="ns2:f34ad291bcd142b8b3d5d74d8ca9d0a9" minOccurs="0"/>
                <xsd:element ref="ns2:k468628171ba49daa2402c9cfebc3f53" minOccurs="0"/>
                <xsd:element ref="ns3:MediaServiceSearchProperties" minOccurs="0"/>
                <xsd:element ref="ns3:MediaServiceMetadata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3:MediaServiceFastMetadata" minOccurs="0"/>
                <xsd:element ref="ns3:MediaServiceOCR" minOccurs="0"/>
                <xsd:element ref="ns4:SharedWithUsers" minOccurs="0"/>
                <xsd:element ref="ns4:SharedWithDetail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8eaca8-f4da-4d53-a948-ecd7d12d3e4a" elementFormDefault="qualified">
    <xsd:import namespace="http://schemas.microsoft.com/office/2006/documentManagement/types"/>
    <xsd:import namespace="http://schemas.microsoft.com/office/infopath/2007/PartnerControls"/>
    <xsd:element name="je222cc3316e49e0b13fcbd552ff3abd" ma:index="8" nillable="true" ma:taxonomy="true" ma:internalName="je222cc3316e49e0b13fcbd552ff3abd" ma:taxonomyFieldName="Bereich" ma:displayName="Schwerpunkt" ma:fieldId="{3e222cc3-316e-49e0-b13f-cbd552ff3abd}" ma:taxonomyMulti="true" ma:sspId="f3f64381-af27-4bc9-81c0-3cb258456522" ma:termSetId="31a39be6-b047-46f5-866d-fce30be8151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4a16f781-b773-43c7-90b1-cfb2a29ea3c1}" ma:internalName="TaxCatchAll" ma:showField="CatchAllData" ma:web="11dbbd15-56a6-4a36-99c3-e06f7c17ae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4a16f781-b773-43c7-90b1-cfb2a29ea3c1}" ma:internalName="TaxCatchAllLabel" ma:readOnly="true" ma:showField="CatchAllDataLabel" ma:web="11dbbd15-56a6-4a36-99c3-e06f7c17ae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04ab1e59a7b4012bcf9efb82787d622" ma:index="12" nillable="true" ma:taxonomy="true" ma:internalName="j04ab1e59a7b4012bcf9efb82787d622" ma:taxonomyFieldName="Ansicht" ma:displayName="Ansicht" ma:fieldId="{304ab1e5-9a7b-4012-bcf9-efb82787d622}" ma:sspId="f3f64381-af27-4bc9-81c0-3cb258456522" ma:termSetId="386e3457-ca13-4b8f-8a4a-f636464036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32a69afe9334bacac5402d80fafca96" ma:index="14" nillable="true" ma:taxonomy="true" ma:internalName="c32a69afe9334bacac5402d80fafca96" ma:taxonomyFieldName="Zielgruppe" ma:displayName="Zielgruppe" ma:fieldId="{c32a69af-e933-4bac-ac54-02d80fafca96}" ma:taxonomyMulti="true" ma:sspId="f3f64381-af27-4bc9-81c0-3cb258456522" ma:termSetId="ef5f3e4b-21f5-4de4-93d0-a9cf627a481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34ad291bcd142b8b3d5d74d8ca9d0a9" ma:index="16" nillable="true" ma:taxonomy="true" ma:internalName="f34ad291bcd142b8b3d5d74d8ca9d0a9" ma:taxonomyFieldName="Inhalt" ma:displayName="Inhalt" ma:indexed="true" ma:fieldId="{f34ad291-bcd1-42b8-b3d5-d74d8ca9d0a9}" ma:sspId="f3f64381-af27-4bc9-81c0-3cb258456522" ma:termSetId="10c83f4d-74ea-4375-83f7-f3727e530f0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468628171ba49daa2402c9cfebc3f53" ma:index="18" nillable="true" ma:taxonomy="true" ma:internalName="k468628171ba49daa2402c9cfebc3f53" ma:taxonomyFieldName="Veranstaltungsart" ma:displayName="Veranstaltungsart" ma:fieldId="{44686281-71ba-49da-a240-2c9cfebc3f53}" ma:taxonomyMulti="true" ma:sspId="f3f64381-af27-4bc9-81c0-3cb258456522" ma:termSetId="efc8b136-9e97-4257-829c-d6c9a4958b6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2cca38-21c0-4085-b597-6714eaf117dc" elementFormDefault="qualified">
    <xsd:import namespace="http://schemas.microsoft.com/office/2006/documentManagement/types"/>
    <xsd:import namespace="http://schemas.microsoft.com/office/infopath/2007/PartnerControls"/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Metadata" ma:index="21" nillable="true" ma:displayName="MediaServiceMetadata" ma:hidden="true" ma:internalName="MediaServiceMetadata" ma:readOnly="true">
      <xsd:simpleType>
        <xsd:restriction base="dms:Note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2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8" nillable="true" ma:taxonomy="true" ma:internalName="lcf76f155ced4ddcb4097134ff3c332f" ma:taxonomyFieldName="MediaServiceImageTags" ma:displayName="Bildmarkierungen" ma:readOnly="false" ma:fieldId="{5cf76f15-5ced-4ddc-b409-7134ff3c332f}" ma:taxonomyMulti="true" ma:sspId="f3f64381-af27-4bc9-81c0-3cb2584565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3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3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dbbd15-56a6-4a36-99c3-e06f7c17aee8" elementFormDefault="qualified">
    <xsd:import namespace="http://schemas.microsoft.com/office/2006/documentManagement/types"/>
    <xsd:import namespace="http://schemas.microsoft.com/office/infopath/2007/PartnerControls"/>
    <xsd:element name="SharedWithUsers" ma:index="3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32a69afe9334bacac5402d80fafca96 xmlns="e58eaca8-f4da-4d53-a948-ecd7d12d3e4a">
      <Terms xmlns="http://schemas.microsoft.com/office/infopath/2007/PartnerControls"/>
    </c32a69afe9334bacac5402d80fafca96>
    <TaxCatchAll xmlns="e58eaca8-f4da-4d53-a948-ecd7d12d3e4a" xsi:nil="true"/>
    <je222cc3316e49e0b13fcbd552ff3abd xmlns="e58eaca8-f4da-4d53-a948-ecd7d12d3e4a">
      <Terms xmlns="http://schemas.microsoft.com/office/infopath/2007/PartnerControls"/>
    </je222cc3316e49e0b13fcbd552ff3abd>
    <j04ab1e59a7b4012bcf9efb82787d622 xmlns="e58eaca8-f4da-4d53-a948-ecd7d12d3e4a">
      <Terms xmlns="http://schemas.microsoft.com/office/infopath/2007/PartnerControls"/>
    </j04ab1e59a7b4012bcf9efb82787d622>
    <f34ad291bcd142b8b3d5d74d8ca9d0a9 xmlns="e58eaca8-f4da-4d53-a948-ecd7d12d3e4a">
      <Terms xmlns="http://schemas.microsoft.com/office/infopath/2007/PartnerControls"/>
    </f34ad291bcd142b8b3d5d74d8ca9d0a9>
    <k468628171ba49daa2402c9cfebc3f53 xmlns="e58eaca8-f4da-4d53-a948-ecd7d12d3e4a">
      <Terms xmlns="http://schemas.microsoft.com/office/infopath/2007/PartnerControls"/>
    </k468628171ba49daa2402c9cfebc3f53>
    <lcf76f155ced4ddcb4097134ff3c332f xmlns="c82cca38-21c0-4085-b597-6714eaf117d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C2B8579-4DC9-48BB-86CC-E899EDAEEFC0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EEF42B71-02F3-4094-A25C-EC9C86A68B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AFB89D-EB24-4816-8D70-BCECBE4A8A63}"/>
</file>

<file path=customXml/itemProps4.xml><?xml version="1.0" encoding="utf-8"?>
<ds:datastoreItem xmlns:ds="http://schemas.openxmlformats.org/officeDocument/2006/customXml" ds:itemID="{E1B5F10F-1204-496C-8459-8ECED11BFE68}">
  <ds:schemaRefs>
    <ds:schemaRef ds:uri="http://schemas.microsoft.com/office/2006/metadata/properties"/>
    <ds:schemaRef ds:uri="http://schemas.microsoft.com/office/infopath/2007/PartnerControls"/>
    <ds:schemaRef ds:uri="e58eaca8-f4da-4d53-a948-ecd7d12d3e4a"/>
    <ds:schemaRef ds:uri="87778deb-af02-42e7-94a1-5a6bbe896bdb"/>
    <ds:schemaRef ds:uri="c82cca38-21c0-4085-b597-6714eaf117d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Benutzerdefiniert</PresentationFormat>
  <Paragraphs>0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5" baseType="lpstr">
      <vt:lpstr>Arial</vt:lpstr>
      <vt:lpstr>Larissa-Design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Barbara</dc:creator>
  <cp:lastModifiedBy>Linda Schmidt</cp:lastModifiedBy>
  <cp:revision>76</cp:revision>
  <dcterms:created xsi:type="dcterms:W3CDTF">2016-09-28T14:04:57Z</dcterms:created>
  <dcterms:modified xsi:type="dcterms:W3CDTF">2026-02-20T08:11:08Z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nsicht">
    <vt:lpwstr/>
  </property>
  <property fmtid="{D5CDD505-2E9C-101B-9397-08002B2CF9AE}" pid="3" name="Veranstaltungsart">
    <vt:lpwstr/>
  </property>
  <property fmtid="{D5CDD505-2E9C-101B-9397-08002B2CF9AE}" pid="4" name="Zielgruppe">
    <vt:lpwstr/>
  </property>
  <property fmtid="{D5CDD505-2E9C-101B-9397-08002B2CF9AE}" pid="5" name="Inhalt">
    <vt:lpwstr/>
  </property>
  <property fmtid="{D5CDD505-2E9C-101B-9397-08002B2CF9AE}" pid="6" name="Bereich">
    <vt:lpwstr/>
  </property>
  <property fmtid="{D5CDD505-2E9C-101B-9397-08002B2CF9AE}" pid="7" name="Darstellung">
    <vt:lpwstr/>
  </property>
  <property fmtid="{D5CDD505-2E9C-101B-9397-08002B2CF9AE}" pid="8" name="MediaServiceImageTags">
    <vt:lpwstr/>
  </property>
  <property fmtid="{D5CDD505-2E9C-101B-9397-08002B2CF9AE}" pid="9" name="ContentTypeId">
    <vt:lpwstr>0x010100709310C26895984B8A15B67BDB451BFB</vt:lpwstr>
  </property>
</Properties>
</file>